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54" r:id="rId3"/>
    <p:sldId id="355" r:id="rId4"/>
    <p:sldId id="319" r:id="rId5"/>
    <p:sldId id="349" r:id="rId6"/>
    <p:sldId id="356" r:id="rId7"/>
    <p:sldId id="350" r:id="rId8"/>
    <p:sldId id="338" r:id="rId9"/>
    <p:sldId id="351" r:id="rId10"/>
    <p:sldId id="357" r:id="rId11"/>
    <p:sldId id="358" r:id="rId12"/>
    <p:sldId id="352" r:id="rId13"/>
    <p:sldId id="325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51A68-F248-426D-8127-2718697B2657}" v="284" dt="2025-04-11T10:38:54.46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7" autoAdjust="0"/>
  </p:normalViewPr>
  <p:slideViewPr>
    <p:cSldViewPr snapToGrid="0">
      <p:cViewPr varScale="1">
        <p:scale>
          <a:sx n="25" d="100"/>
          <a:sy n="25" d="100"/>
        </p:scale>
        <p:origin x="6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Owen" userId="54a266ab97f89eea" providerId="LiveId" clId="{8BE51A68-F248-426D-8127-2718697B2657}"/>
    <pc:docChg chg="undo custSel addSld delSld modSld sldOrd">
      <pc:chgData name="Ron Owen" userId="54a266ab97f89eea" providerId="LiveId" clId="{8BE51A68-F248-426D-8127-2718697B2657}" dt="2025-04-11T10:39:03.366" v="595" actId="1076"/>
      <pc:docMkLst>
        <pc:docMk/>
      </pc:docMkLst>
      <pc:sldChg chg="modSp mod">
        <pc:chgData name="Ron Owen" userId="54a266ab97f89eea" providerId="LiveId" clId="{8BE51A68-F248-426D-8127-2718697B2657}" dt="2025-04-11T10:08:57.129" v="50" actId="20577"/>
        <pc:sldMkLst>
          <pc:docMk/>
          <pc:sldMk cId="0" sldId="256"/>
        </pc:sldMkLst>
        <pc:spChg chg="mod">
          <ac:chgData name="Ron Owen" userId="54a266ab97f89eea" providerId="LiveId" clId="{8BE51A68-F248-426D-8127-2718697B2657}" dt="2025-04-11T10:08:57.129" v="50" actId="20577"/>
          <ac:spMkLst>
            <pc:docMk/>
            <pc:sldMk cId="0" sldId="256"/>
            <ac:spMk id="119" creationId="{00000000-0000-0000-0000-000000000000}"/>
          </ac:spMkLst>
        </pc:spChg>
      </pc:sldChg>
      <pc:sldChg chg="addSp delSp modSp mod">
        <pc:chgData name="Ron Owen" userId="54a266ab97f89eea" providerId="LiveId" clId="{8BE51A68-F248-426D-8127-2718697B2657}" dt="2025-04-11T10:36:13.345" v="588" actId="1076"/>
        <pc:sldMkLst>
          <pc:docMk/>
          <pc:sldMk cId="1939472108" sldId="325"/>
        </pc:sldMkLst>
        <pc:spChg chg="mod">
          <ac:chgData name="Ron Owen" userId="54a266ab97f89eea" providerId="LiveId" clId="{8BE51A68-F248-426D-8127-2718697B2657}" dt="2025-04-11T10:35:45.489" v="582" actId="1076"/>
          <ac:spMkLst>
            <pc:docMk/>
            <pc:sldMk cId="1939472108" sldId="325"/>
            <ac:spMk id="2" creationId="{AB1CA284-CC1C-3744-F219-FFD6C70A5262}"/>
          </ac:spMkLst>
        </pc:spChg>
        <pc:spChg chg="del">
          <ac:chgData name="Ron Owen" userId="54a266ab97f89eea" providerId="LiveId" clId="{8BE51A68-F248-426D-8127-2718697B2657}" dt="2025-04-11T10:35:47.654" v="583" actId="478"/>
          <ac:spMkLst>
            <pc:docMk/>
            <pc:sldMk cId="1939472108" sldId="325"/>
            <ac:spMk id="3" creationId="{F1A2B1F9-82C6-DD29-4916-13AD70BFC5BF}"/>
          </ac:spMkLst>
        </pc:spChg>
        <pc:picChg chg="add mod">
          <ac:chgData name="Ron Owen" userId="54a266ab97f89eea" providerId="LiveId" clId="{8BE51A68-F248-426D-8127-2718697B2657}" dt="2025-04-11T10:36:13.345" v="588" actId="1076"/>
          <ac:picMkLst>
            <pc:docMk/>
            <pc:sldMk cId="1939472108" sldId="325"/>
            <ac:picMk id="5" creationId="{FEB96341-F339-62C6-D7C6-2C8A47538C1D}"/>
          </ac:picMkLst>
        </pc:picChg>
      </pc:sldChg>
      <pc:sldChg chg="addSp modSp mod modAnim">
        <pc:chgData name="Ron Owen" userId="54a266ab97f89eea" providerId="LiveId" clId="{8BE51A68-F248-426D-8127-2718697B2657}" dt="2025-04-11T10:38:21.533" v="589" actId="20577"/>
        <pc:sldMkLst>
          <pc:docMk/>
          <pc:sldMk cId="341390867" sldId="349"/>
        </pc:sldMkLst>
        <pc:spChg chg="mod">
          <ac:chgData name="Ron Owen" userId="54a266ab97f89eea" providerId="LiveId" clId="{8BE51A68-F248-426D-8127-2718697B2657}" dt="2025-04-11T10:38:21.533" v="589" actId="20577"/>
          <ac:spMkLst>
            <pc:docMk/>
            <pc:sldMk cId="341390867" sldId="349"/>
            <ac:spMk id="2" creationId="{985C63A6-792F-D3D9-D4DA-0B19C419C5CB}"/>
          </ac:spMkLst>
        </pc:spChg>
        <pc:spChg chg="mod">
          <ac:chgData name="Ron Owen" userId="54a266ab97f89eea" providerId="LiveId" clId="{8BE51A68-F248-426D-8127-2718697B2657}" dt="2025-04-11T10:15:34.789" v="125" actId="207"/>
          <ac:spMkLst>
            <pc:docMk/>
            <pc:sldMk cId="341390867" sldId="349"/>
            <ac:spMk id="3" creationId="{24BF0B5A-C9A1-A6F0-CC7F-B5F81E149C9B}"/>
          </ac:spMkLst>
        </pc:spChg>
        <pc:picChg chg="add mod">
          <ac:chgData name="Ron Owen" userId="54a266ab97f89eea" providerId="LiveId" clId="{8BE51A68-F248-426D-8127-2718697B2657}" dt="2025-04-11T10:18:15.026" v="130" actId="14100"/>
          <ac:picMkLst>
            <pc:docMk/>
            <pc:sldMk cId="341390867" sldId="349"/>
            <ac:picMk id="1026" creationId="{5254291F-7A2C-454B-EA56-662B935F13F4}"/>
          </ac:picMkLst>
        </pc:picChg>
      </pc:sldChg>
      <pc:sldChg chg="addSp delSp modSp mod modAnim">
        <pc:chgData name="Ron Owen" userId="54a266ab97f89eea" providerId="LiveId" clId="{8BE51A68-F248-426D-8127-2718697B2657}" dt="2025-04-11T10:39:03.366" v="595" actId="1076"/>
        <pc:sldMkLst>
          <pc:docMk/>
          <pc:sldMk cId="764840693" sldId="350"/>
        </pc:sldMkLst>
        <pc:spChg chg="mod">
          <ac:chgData name="Ron Owen" userId="54a266ab97f89eea" providerId="LiveId" clId="{8BE51A68-F248-426D-8127-2718697B2657}" dt="2025-04-11T10:19:10.786" v="164" actId="20577"/>
          <ac:spMkLst>
            <pc:docMk/>
            <pc:sldMk cId="764840693" sldId="350"/>
            <ac:spMk id="2" creationId="{CA493E64-962C-43DC-A195-E4043C422A44}"/>
          </ac:spMkLst>
        </pc:spChg>
        <pc:spChg chg="mod">
          <ac:chgData name="Ron Owen" userId="54a266ab97f89eea" providerId="LiveId" clId="{8BE51A68-F248-426D-8127-2718697B2657}" dt="2025-04-11T10:39:03.366" v="595" actId="1076"/>
          <ac:spMkLst>
            <pc:docMk/>
            <pc:sldMk cId="764840693" sldId="350"/>
            <ac:spMk id="3" creationId="{3B77228B-8914-F0C2-8BA2-5AF481F0EDDB}"/>
          </ac:spMkLst>
        </pc:spChg>
        <pc:spChg chg="add del mod">
          <ac:chgData name="Ron Owen" userId="54a266ab97f89eea" providerId="LiveId" clId="{8BE51A68-F248-426D-8127-2718697B2657}" dt="2025-04-11T10:24:04.469" v="323" actId="478"/>
          <ac:spMkLst>
            <pc:docMk/>
            <pc:sldMk cId="764840693" sldId="350"/>
            <ac:spMk id="8" creationId="{A5B2ED4F-4CE1-9695-9DED-0DB896CFCFC4}"/>
          </ac:spMkLst>
        </pc:spChg>
        <pc:picChg chg="del">
          <ac:chgData name="Ron Owen" userId="54a266ab97f89eea" providerId="LiveId" clId="{8BE51A68-F248-426D-8127-2718697B2657}" dt="2025-04-11T10:21:47.038" v="314" actId="478"/>
          <ac:picMkLst>
            <pc:docMk/>
            <pc:sldMk cId="764840693" sldId="350"/>
            <ac:picMk id="6" creationId="{742D1335-B928-C926-56F8-90E32FE7F414}"/>
          </ac:picMkLst>
        </pc:picChg>
        <pc:picChg chg="add mod">
          <ac:chgData name="Ron Owen" userId="54a266ab97f89eea" providerId="LiveId" clId="{8BE51A68-F248-426D-8127-2718697B2657}" dt="2025-04-11T10:24:09.025" v="324" actId="1076"/>
          <ac:picMkLst>
            <pc:docMk/>
            <pc:sldMk cId="764840693" sldId="350"/>
            <ac:picMk id="7" creationId="{508468AD-1A5B-ABC4-13F3-E280C2FDAE63}"/>
          </ac:picMkLst>
        </pc:picChg>
      </pc:sldChg>
      <pc:sldChg chg="addSp delSp modSp mod modAnim">
        <pc:chgData name="Ron Owen" userId="54a266ab97f89eea" providerId="LiveId" clId="{8BE51A68-F248-426D-8127-2718697B2657}" dt="2025-04-11T10:30:09.506" v="492" actId="478"/>
        <pc:sldMkLst>
          <pc:docMk/>
          <pc:sldMk cId="3360294951" sldId="351"/>
        </pc:sldMkLst>
        <pc:spChg chg="mod">
          <ac:chgData name="Ron Owen" userId="54a266ab97f89eea" providerId="LiveId" clId="{8BE51A68-F248-426D-8127-2718697B2657}" dt="2025-04-11T10:25:12.717" v="363" actId="1076"/>
          <ac:spMkLst>
            <pc:docMk/>
            <pc:sldMk cId="3360294951" sldId="351"/>
            <ac:spMk id="2" creationId="{CD50D7CE-BACD-D132-2793-D39EEBBA8F57}"/>
          </ac:spMkLst>
        </pc:spChg>
        <pc:spChg chg="mod">
          <ac:chgData name="Ron Owen" userId="54a266ab97f89eea" providerId="LiveId" clId="{8BE51A68-F248-426D-8127-2718697B2657}" dt="2025-04-11T10:30:02.382" v="491" actId="14100"/>
          <ac:spMkLst>
            <pc:docMk/>
            <pc:sldMk cId="3360294951" sldId="351"/>
            <ac:spMk id="3" creationId="{2CB49AE7-7EB7-63E3-992C-8F457FD9C243}"/>
          </ac:spMkLst>
        </pc:spChg>
        <pc:spChg chg="add del mod">
          <ac:chgData name="Ron Owen" userId="54a266ab97f89eea" providerId="LiveId" clId="{8BE51A68-F248-426D-8127-2718697B2657}" dt="2025-04-11T10:28:22.301" v="479" actId="478"/>
          <ac:spMkLst>
            <pc:docMk/>
            <pc:sldMk cId="3360294951" sldId="351"/>
            <ac:spMk id="7" creationId="{067C88B6-F04C-935F-1E64-31AE778CE7D8}"/>
          </ac:spMkLst>
        </pc:spChg>
        <pc:spChg chg="add del mod">
          <ac:chgData name="Ron Owen" userId="54a266ab97f89eea" providerId="LiveId" clId="{8BE51A68-F248-426D-8127-2718697B2657}" dt="2025-04-11T10:30:09.506" v="492" actId="478"/>
          <ac:spMkLst>
            <pc:docMk/>
            <pc:sldMk cId="3360294951" sldId="351"/>
            <ac:spMk id="10" creationId="{9D85CEB7-73AC-BDAC-4686-CCC0666A2513}"/>
          </ac:spMkLst>
        </pc:spChg>
        <pc:picChg chg="add del mod">
          <ac:chgData name="Ron Owen" userId="54a266ab97f89eea" providerId="LiveId" clId="{8BE51A68-F248-426D-8127-2718697B2657}" dt="2025-04-11T10:28:22.301" v="479" actId="478"/>
          <ac:picMkLst>
            <pc:docMk/>
            <pc:sldMk cId="3360294951" sldId="351"/>
            <ac:picMk id="6" creationId="{87EE783E-D08A-4E56-9636-5E4611984927}"/>
          </ac:picMkLst>
        </pc:picChg>
        <pc:picChg chg="add mod">
          <ac:chgData name="Ron Owen" userId="54a266ab97f89eea" providerId="LiveId" clId="{8BE51A68-F248-426D-8127-2718697B2657}" dt="2025-04-11T10:29:29.440" v="488" actId="14100"/>
          <ac:picMkLst>
            <pc:docMk/>
            <pc:sldMk cId="3360294951" sldId="351"/>
            <ac:picMk id="9" creationId="{AFAB76A8-4F06-F600-3BFA-718243235145}"/>
          </ac:picMkLst>
        </pc:picChg>
        <pc:picChg chg="del">
          <ac:chgData name="Ron Owen" userId="54a266ab97f89eea" providerId="LiveId" clId="{8BE51A68-F248-426D-8127-2718697B2657}" dt="2025-04-11T10:26:28.192" v="471" actId="478"/>
          <ac:picMkLst>
            <pc:docMk/>
            <pc:sldMk cId="3360294951" sldId="351"/>
            <ac:picMk id="1026" creationId="{E78C5B9E-885F-99A5-ACDB-59590CC5DD69}"/>
          </ac:picMkLst>
        </pc:picChg>
      </pc:sldChg>
      <pc:sldChg chg="del">
        <pc:chgData name="Ron Owen" userId="54a266ab97f89eea" providerId="LiveId" clId="{8BE51A68-F248-426D-8127-2718697B2657}" dt="2025-04-11T10:34:30.146" v="509" actId="2696"/>
        <pc:sldMkLst>
          <pc:docMk/>
          <pc:sldMk cId="3530158214" sldId="353"/>
        </pc:sldMkLst>
      </pc:sldChg>
      <pc:sldChg chg="modSp mod">
        <pc:chgData name="Ron Owen" userId="54a266ab97f89eea" providerId="LiveId" clId="{8BE51A68-F248-426D-8127-2718697B2657}" dt="2025-04-11T10:13:56.087" v="102" actId="403"/>
        <pc:sldMkLst>
          <pc:docMk/>
          <pc:sldMk cId="3271952354" sldId="354"/>
        </pc:sldMkLst>
        <pc:spChg chg="mod">
          <ac:chgData name="Ron Owen" userId="54a266ab97f89eea" providerId="LiveId" clId="{8BE51A68-F248-426D-8127-2718697B2657}" dt="2025-04-11T10:13:56.087" v="102" actId="403"/>
          <ac:spMkLst>
            <pc:docMk/>
            <pc:sldMk cId="3271952354" sldId="354"/>
            <ac:spMk id="2" creationId="{A4FF51F4-2105-5990-73DC-61492ED02CAA}"/>
          </ac:spMkLst>
        </pc:spChg>
      </pc:sldChg>
      <pc:sldChg chg="addSp modSp mod">
        <pc:chgData name="Ron Owen" userId="54a266ab97f89eea" providerId="LiveId" clId="{8BE51A68-F248-426D-8127-2718697B2657}" dt="2025-04-11T10:12:40.742" v="91" actId="20577"/>
        <pc:sldMkLst>
          <pc:docMk/>
          <pc:sldMk cId="1222400897" sldId="355"/>
        </pc:sldMkLst>
        <pc:spChg chg="mod">
          <ac:chgData name="Ron Owen" userId="54a266ab97f89eea" providerId="LiveId" clId="{8BE51A68-F248-426D-8127-2718697B2657}" dt="2025-04-11T10:11:47.546" v="80"/>
          <ac:spMkLst>
            <pc:docMk/>
            <pc:sldMk cId="1222400897" sldId="355"/>
            <ac:spMk id="2" creationId="{B8C35D3B-B807-6A69-DEE2-188452E6D41B}"/>
          </ac:spMkLst>
        </pc:spChg>
        <pc:spChg chg="add mod">
          <ac:chgData name="Ron Owen" userId="54a266ab97f89eea" providerId="LiveId" clId="{8BE51A68-F248-426D-8127-2718697B2657}" dt="2025-04-11T10:12:40.742" v="91" actId="20577"/>
          <ac:spMkLst>
            <pc:docMk/>
            <pc:sldMk cId="1222400897" sldId="355"/>
            <ac:spMk id="4" creationId="{8E555FFB-ACFE-0D79-E75B-B3878930DA1C}"/>
          </ac:spMkLst>
        </pc:spChg>
      </pc:sldChg>
      <pc:sldChg chg="del">
        <pc:chgData name="Ron Owen" userId="54a266ab97f89eea" providerId="LiveId" clId="{8BE51A68-F248-426D-8127-2718697B2657}" dt="2025-04-11T10:14:13.787" v="103" actId="2696"/>
        <pc:sldMkLst>
          <pc:docMk/>
          <pc:sldMk cId="2612858969" sldId="356"/>
        </pc:sldMkLst>
      </pc:sldChg>
      <pc:sldChg chg="add ord">
        <pc:chgData name="Ron Owen" userId="54a266ab97f89eea" providerId="LiveId" clId="{8BE51A68-F248-426D-8127-2718697B2657}" dt="2025-04-11T10:19:28.872" v="167"/>
        <pc:sldMkLst>
          <pc:docMk/>
          <pc:sldMk cId="4276607103" sldId="356"/>
        </pc:sldMkLst>
      </pc:sldChg>
      <pc:sldChg chg="addSp delSp modSp add mod modAnim">
        <pc:chgData name="Ron Owen" userId="54a266ab97f89eea" providerId="LiveId" clId="{8BE51A68-F248-426D-8127-2718697B2657}" dt="2025-04-11T10:33:38.112" v="499" actId="6549"/>
        <pc:sldMkLst>
          <pc:docMk/>
          <pc:sldMk cId="2241688867" sldId="357"/>
        </pc:sldMkLst>
        <pc:spChg chg="mod">
          <ac:chgData name="Ron Owen" userId="54a266ab97f89eea" providerId="LiveId" clId="{8BE51A68-F248-426D-8127-2718697B2657}" dt="2025-04-11T10:33:38.112" v="499" actId="6549"/>
          <ac:spMkLst>
            <pc:docMk/>
            <pc:sldMk cId="2241688867" sldId="357"/>
            <ac:spMk id="3" creationId="{DB14A6A9-6FB0-B147-9CF8-40C0686D925C}"/>
          </ac:spMkLst>
        </pc:spChg>
        <pc:spChg chg="del">
          <ac:chgData name="Ron Owen" userId="54a266ab97f89eea" providerId="LiveId" clId="{8BE51A68-F248-426D-8127-2718697B2657}" dt="2025-04-11T10:30:25.261" v="493" actId="478"/>
          <ac:spMkLst>
            <pc:docMk/>
            <pc:sldMk cId="2241688867" sldId="357"/>
            <ac:spMk id="10" creationId="{375C03AB-B4C3-3D56-7B56-C0FE85EE5A47}"/>
          </ac:spMkLst>
        </pc:spChg>
        <pc:picChg chg="del">
          <ac:chgData name="Ron Owen" userId="54a266ab97f89eea" providerId="LiveId" clId="{8BE51A68-F248-426D-8127-2718697B2657}" dt="2025-04-11T10:30:25.261" v="493" actId="478"/>
          <ac:picMkLst>
            <pc:docMk/>
            <pc:sldMk cId="2241688867" sldId="357"/>
            <ac:picMk id="9" creationId="{9E996289-C37F-DE01-2B9F-F78FB18B4827}"/>
          </ac:picMkLst>
        </pc:picChg>
        <pc:picChg chg="add mod">
          <ac:chgData name="Ron Owen" userId="54a266ab97f89eea" providerId="LiveId" clId="{8BE51A68-F248-426D-8127-2718697B2657}" dt="2025-04-11T10:32:21.029" v="497" actId="14100"/>
          <ac:picMkLst>
            <pc:docMk/>
            <pc:sldMk cId="2241688867" sldId="357"/>
            <ac:picMk id="2050" creationId="{23DAACAC-6462-08BD-8832-86C9652106ED}"/>
          </ac:picMkLst>
        </pc:picChg>
      </pc:sldChg>
      <pc:sldChg chg="del">
        <pc:chgData name="Ron Owen" userId="54a266ab97f89eea" providerId="LiveId" clId="{8BE51A68-F248-426D-8127-2718697B2657}" dt="2025-04-11T10:14:13.787" v="103" actId="2696"/>
        <pc:sldMkLst>
          <pc:docMk/>
          <pc:sldMk cId="4222309799" sldId="357"/>
        </pc:sldMkLst>
      </pc:sldChg>
      <pc:sldChg chg="addSp delSp modSp add modAnim">
        <pc:chgData name="Ron Owen" userId="54a266ab97f89eea" providerId="LiveId" clId="{8BE51A68-F248-426D-8127-2718697B2657}" dt="2025-04-11T10:34:22.492" v="508" actId="1076"/>
        <pc:sldMkLst>
          <pc:docMk/>
          <pc:sldMk cId="1670534667" sldId="358"/>
        </pc:sldMkLst>
        <pc:spChg chg="mod">
          <ac:chgData name="Ron Owen" userId="54a266ab97f89eea" providerId="LiveId" clId="{8BE51A68-F248-426D-8127-2718697B2657}" dt="2025-04-11T10:34:14.920" v="506" actId="20577"/>
          <ac:spMkLst>
            <pc:docMk/>
            <pc:sldMk cId="1670534667" sldId="358"/>
            <ac:spMk id="3" creationId="{25E0A4C2-4AD4-B6E6-4E29-03DB765571BC}"/>
          </ac:spMkLst>
        </pc:spChg>
        <pc:picChg chg="del">
          <ac:chgData name="Ron Owen" userId="54a266ab97f89eea" providerId="LiveId" clId="{8BE51A68-F248-426D-8127-2718697B2657}" dt="2025-04-11T10:33:57.162" v="501" actId="478"/>
          <ac:picMkLst>
            <pc:docMk/>
            <pc:sldMk cId="1670534667" sldId="358"/>
            <ac:picMk id="2050" creationId="{A498BB37-4D04-1D3B-ECF0-8294D58CCAD1}"/>
          </ac:picMkLst>
        </pc:picChg>
        <pc:picChg chg="add mod">
          <ac:chgData name="Ron Owen" userId="54a266ab97f89eea" providerId="LiveId" clId="{8BE51A68-F248-426D-8127-2718697B2657}" dt="2025-04-11T10:34:22.492" v="508" actId="1076"/>
          <ac:picMkLst>
            <pc:docMk/>
            <pc:sldMk cId="1670534667" sldId="358"/>
            <ac:picMk id="3074" creationId="{532217D9-FC7A-C9D2-7375-C4C951324F52}"/>
          </ac:picMkLst>
        </pc:picChg>
      </pc:sldChg>
      <pc:sldChg chg="del">
        <pc:chgData name="Ron Owen" userId="54a266ab97f89eea" providerId="LiveId" clId="{8BE51A68-F248-426D-8127-2718697B2657}" dt="2025-04-11T10:14:13.787" v="103" actId="2696"/>
        <pc:sldMkLst>
          <pc:docMk/>
          <pc:sldMk cId="3665283535" sldId="3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5067300"/>
            <a:ext cx="20828000" cy="3568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3898900"/>
            <a:ext cx="208280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monarch caterpillar on a partially eaten leaf"/>
          <p:cNvSpPr>
            <a:spLocks noGrp="1"/>
          </p:cNvSpPr>
          <p:nvPr>
            <p:ph type="pic" sz="half" idx="21"/>
          </p:nvPr>
        </p:nvSpPr>
        <p:spPr>
          <a:xfrm>
            <a:off x="10629900" y="3136398"/>
            <a:ext cx="13843000" cy="95531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1452" y="13008841"/>
            <a:ext cx="508351" cy="56746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ortrait photo of a butterfly on a green leaf"/>
          <p:cNvSpPr>
            <a:spLocks noGrp="1"/>
          </p:cNvSpPr>
          <p:nvPr>
            <p:ph type="pic" sz="quarter" idx="21"/>
          </p:nvPr>
        </p:nvSpPr>
        <p:spPr>
          <a:xfrm>
            <a:off x="15327675" y="6674745"/>
            <a:ext cx="8902514" cy="59124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Close-up of an orange butterfly perched on a person’s hand in the grass"/>
          <p:cNvSpPr>
            <a:spLocks noGrp="1"/>
          </p:cNvSpPr>
          <p:nvPr>
            <p:ph type="pic" sz="half" idx="22"/>
          </p:nvPr>
        </p:nvSpPr>
        <p:spPr>
          <a:xfrm rot="21600000">
            <a:off x="15779078" y="-2308725"/>
            <a:ext cx="7408334" cy="9423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Close-up of a monarch caterpillar on a partially eaten leaf"/>
          <p:cNvSpPr>
            <a:spLocks noGrp="1"/>
          </p:cNvSpPr>
          <p:nvPr>
            <p:ph type="pic" idx="23"/>
          </p:nvPr>
        </p:nvSpPr>
        <p:spPr>
          <a:xfrm rot="21600000">
            <a:off x="-3606800" y="-1397000"/>
            <a:ext cx="22745700" cy="15786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74900" y="6405178"/>
            <a:ext cx="19621500" cy="943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200"/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374900" y="8966200"/>
            <a:ext cx="196215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1"/>
              </a:buBlip>
            </a:lvl1pPr>
            <a:lvl2pPr>
              <a:buBlip>
                <a:blip r:embed="rId11"/>
              </a:buBlip>
            </a:lvl2pPr>
            <a:lvl3pPr>
              <a:buBlip>
                <a:blip r:embed="rId11"/>
              </a:buBlip>
            </a:lvl3pPr>
            <a:lvl4pPr>
              <a:buBlip>
                <a:blip r:embed="rId11"/>
              </a:buBlip>
            </a:lvl4pPr>
            <a:lvl5pPr>
              <a:buBlip>
                <a:blip r:embed="rId1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6944" y="13008841"/>
            <a:ext cx="508351" cy="567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ransition spd="med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76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52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228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304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3810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457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533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609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685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1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Matthew%2021&amp;version=NKJV#fen-NKJV-23831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pitemnein-epitomic.blogspot.com/2016/05/loving-listening-learning-to-understand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esomelyluvvie.com/2015/06/charleston-forgiveness-and-black-pain.html/jesus-flip-a-tabl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tap to edit"/>
          <p:cNvSpPr txBox="1">
            <a:spLocks noGrp="1"/>
          </p:cNvSpPr>
          <p:nvPr>
            <p:ph type="ctrTitle"/>
          </p:nvPr>
        </p:nvSpPr>
        <p:spPr>
          <a:xfrm>
            <a:off x="1778000" y="4682836"/>
            <a:ext cx="20828000" cy="35687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Palm Sunday</a:t>
            </a:r>
            <a:br>
              <a:rPr lang="en-US" dirty="0"/>
            </a:br>
            <a:br>
              <a:rPr lang="en-US" dirty="0"/>
            </a:br>
            <a:r>
              <a:rPr lang="en-US" sz="5400" dirty="0"/>
              <a:t>Matthew 21 vv1-11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Matthew 21 vv12-16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252BF-B74F-C7EC-A626-462282D1D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-tap to edit">
            <a:extLst>
              <a:ext uri="{FF2B5EF4-FFF2-40B4-BE49-F238E27FC236}">
                <a16:creationId xmlns:a16="http://schemas.microsoft.com/office/drawing/2014/main" id="{2DAA920D-2567-9FF7-4CF2-DF5F64A85749}"/>
              </a:ext>
            </a:extLst>
          </p:cNvPr>
          <p:cNvSpPr txBox="1">
            <a:spLocks/>
          </p:cNvSpPr>
          <p:nvPr/>
        </p:nvSpPr>
        <p:spPr>
          <a:xfrm>
            <a:off x="1054986" y="191386"/>
            <a:ext cx="20828000" cy="3568700"/>
          </a:xfrm>
          <a:prstGeom prst="rect">
            <a:avLst/>
          </a:prstGeom>
        </p:spPr>
        <p:txBody>
          <a:bodyPr/>
          <a:lstStyle>
            <a:lvl1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EB480-40AC-1C9C-D457-D7989659A7A1}"/>
              </a:ext>
            </a:extLst>
          </p:cNvPr>
          <p:cNvSpPr txBox="1"/>
          <p:nvPr/>
        </p:nvSpPr>
        <p:spPr>
          <a:xfrm>
            <a:off x="5496259" y="739129"/>
            <a:ext cx="14051925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A change of Pace, a change of style</a:t>
            </a: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4A6A9-6FB0-B147-9CF8-40C0686D925C}"/>
              </a:ext>
            </a:extLst>
          </p:cNvPr>
          <p:cNvSpPr txBox="1"/>
          <p:nvPr/>
        </p:nvSpPr>
        <p:spPr>
          <a:xfrm>
            <a:off x="263238" y="5283209"/>
            <a:ext cx="10872787" cy="3149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</a:rPr>
              <a:t>Compassion for the sick</a:t>
            </a: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the chosen images of jesus">
            <a:extLst>
              <a:ext uri="{FF2B5EF4-FFF2-40B4-BE49-F238E27FC236}">
                <a16:creationId xmlns:a16="http://schemas.microsoft.com/office/drawing/2014/main" id="{23DAACAC-6462-08BD-8832-86C96521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586" y="4307828"/>
            <a:ext cx="11746614" cy="777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88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F0F8-E253-2FFC-6EC4-6A5C0C998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-tap to edit">
            <a:extLst>
              <a:ext uri="{FF2B5EF4-FFF2-40B4-BE49-F238E27FC236}">
                <a16:creationId xmlns:a16="http://schemas.microsoft.com/office/drawing/2014/main" id="{881BA9A3-305A-0311-209A-FA65CF6E4B5E}"/>
              </a:ext>
            </a:extLst>
          </p:cNvPr>
          <p:cNvSpPr txBox="1">
            <a:spLocks/>
          </p:cNvSpPr>
          <p:nvPr/>
        </p:nvSpPr>
        <p:spPr>
          <a:xfrm>
            <a:off x="1054986" y="191386"/>
            <a:ext cx="20828000" cy="3568700"/>
          </a:xfrm>
          <a:prstGeom prst="rect">
            <a:avLst/>
          </a:prstGeom>
        </p:spPr>
        <p:txBody>
          <a:bodyPr/>
          <a:lstStyle>
            <a:lvl1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26484-3F3F-E59D-2FCB-0BE02219D277}"/>
              </a:ext>
            </a:extLst>
          </p:cNvPr>
          <p:cNvSpPr txBox="1"/>
          <p:nvPr/>
        </p:nvSpPr>
        <p:spPr>
          <a:xfrm>
            <a:off x="5496259" y="739129"/>
            <a:ext cx="14051925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A change of Pace, a change of style</a:t>
            </a: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0A4C2-4AD4-B6E6-4E29-03DB765571BC}"/>
              </a:ext>
            </a:extLst>
          </p:cNvPr>
          <p:cNvSpPr txBox="1"/>
          <p:nvPr/>
        </p:nvSpPr>
        <p:spPr>
          <a:xfrm>
            <a:off x="263238" y="5791040"/>
            <a:ext cx="10872787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60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600" dirty="0">
                <a:solidFill>
                  <a:schemeClr val="accent3">
                    <a:lumMod val="75000"/>
                  </a:schemeClr>
                </a:solidFill>
              </a:rPr>
              <a:t>Response of Authority</a:t>
            </a: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pic>
        <p:nvPicPr>
          <p:cNvPr id="3074" name="Picture 2" descr="Image result for the chosen images of caiphas">
            <a:extLst>
              <a:ext uri="{FF2B5EF4-FFF2-40B4-BE49-F238E27FC236}">
                <a16:creationId xmlns:a16="http://schemas.microsoft.com/office/drawing/2014/main" id="{532217D9-FC7A-C9D2-7375-C4C951324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2968263"/>
            <a:ext cx="11602336" cy="99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534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E714E-7CE8-CB83-D844-6FDAFC153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10A21-AE4A-171E-9948-9573B1E7DC4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055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35B82-AA97-070D-5B58-B830E7E73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1CA284-CC1C-3744-F219-FFD6C70A52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4986" y="3439265"/>
            <a:ext cx="12509500" cy="1949252"/>
          </a:xfrm>
        </p:spPr>
        <p:txBody>
          <a:bodyPr/>
          <a:lstStyle/>
          <a:p>
            <a:r>
              <a:rPr lang="en-GB" sz="6000" dirty="0">
                <a:solidFill>
                  <a:schemeClr val="accent3">
                    <a:lumMod val="75000"/>
                  </a:schemeClr>
                </a:solidFill>
              </a:rPr>
              <a:t>“Palm Sunday was a triumph, but it was just the start of a greater one”</a:t>
            </a:r>
          </a:p>
        </p:txBody>
      </p:sp>
      <p:sp>
        <p:nvSpPr>
          <p:cNvPr id="4" name="Double-tap to edit">
            <a:extLst>
              <a:ext uri="{FF2B5EF4-FFF2-40B4-BE49-F238E27FC236}">
                <a16:creationId xmlns:a16="http://schemas.microsoft.com/office/drawing/2014/main" id="{9971C9BE-5C22-E7D4-1603-2A80F719E7A7}"/>
              </a:ext>
            </a:extLst>
          </p:cNvPr>
          <p:cNvSpPr txBox="1">
            <a:spLocks/>
          </p:cNvSpPr>
          <p:nvPr/>
        </p:nvSpPr>
        <p:spPr>
          <a:xfrm>
            <a:off x="1054986" y="191386"/>
            <a:ext cx="20828000" cy="3568700"/>
          </a:xfrm>
          <a:prstGeom prst="rect">
            <a:avLst/>
          </a:prstGeom>
        </p:spPr>
        <p:txBody>
          <a:bodyPr/>
          <a:lstStyle>
            <a:lvl1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r>
              <a:rPr lang="en-US" dirty="0"/>
              <a:t>Conclusion</a:t>
            </a:r>
          </a:p>
        </p:txBody>
      </p:sp>
      <p:pic>
        <p:nvPicPr>
          <p:cNvPr id="5" name="Picture 2" descr="Image result for the chosen season 5">
            <a:extLst>
              <a:ext uri="{FF2B5EF4-FFF2-40B4-BE49-F238E27FC236}">
                <a16:creationId xmlns:a16="http://schemas.microsoft.com/office/drawing/2014/main" id="{FEB96341-F339-62C6-D7C6-2C8A4753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76" y="5247389"/>
            <a:ext cx="14718524" cy="82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4721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51F4-2105-5990-73DC-61492ED0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500"/>
              </a:spcBef>
              <a:spcAft>
                <a:spcPts val="750"/>
              </a:spcAft>
            </a:pPr>
            <a:br>
              <a:rPr lang="en-US" sz="5400" b="1" i="0" dirty="0">
                <a:solidFill>
                  <a:schemeClr val="tx1"/>
                </a:solidFill>
                <a:effectLst/>
              </a:rPr>
            </a:br>
            <a:br>
              <a:rPr lang="en-US" sz="5400" b="1" i="0" dirty="0">
                <a:solidFill>
                  <a:schemeClr val="tx1"/>
                </a:solidFill>
                <a:effectLst/>
              </a:rPr>
            </a:br>
            <a:r>
              <a:rPr lang="en-US" sz="5400" b="1" i="0" dirty="0">
                <a:solidFill>
                  <a:schemeClr val="tx1"/>
                </a:solidFill>
                <a:effectLst/>
              </a:rPr>
              <a:t>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Now when they drew near Jerusalem, and came to Bethphage, at the Mount of Olives, then Jesus sent two disciples,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2 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saying to them, “Go into the village opposite you, and immediately you will find a donkey tied, and a colt with her. Loose </a:t>
            </a:r>
            <a:r>
              <a:rPr lang="en-US" sz="6000" b="0" i="1" dirty="0">
                <a:solidFill>
                  <a:schemeClr val="tx1"/>
                </a:solidFill>
                <a:effectLst/>
              </a:rPr>
              <a:t>them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 and bring </a:t>
            </a:r>
            <a:r>
              <a:rPr lang="en-US" sz="6000" b="0" i="1" dirty="0">
                <a:solidFill>
                  <a:schemeClr val="tx1"/>
                </a:solidFill>
                <a:effectLst/>
              </a:rPr>
              <a:t>them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 to Me. </a:t>
            </a: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3 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And if anyone says anything to you, you shall say, ‘The Lord has need of them,’ and immediately he will send them.”</a:t>
            </a:r>
            <a:br>
              <a:rPr lang="en-US" sz="6000" b="0" i="0" dirty="0">
                <a:solidFill>
                  <a:schemeClr val="tx1"/>
                </a:solidFill>
                <a:effectLst/>
              </a:rPr>
            </a:b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4 </a:t>
            </a:r>
            <a:r>
              <a:rPr lang="en-US" sz="6000" b="0" i="0" baseline="30000" dirty="0">
                <a:solidFill>
                  <a:schemeClr val="tx1"/>
                </a:solidFill>
                <a:effectLst/>
              </a:rPr>
              <a:t>[</a:t>
            </a:r>
            <a:r>
              <a:rPr lang="en-US" sz="6000" b="0" i="0" baseline="30000" dirty="0">
                <a:solidFill>
                  <a:schemeClr val="tx1"/>
                </a:solidFill>
                <a:effectLst/>
                <a:hlinkClick r:id="rId2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US" sz="6000" b="0" i="0" baseline="30000" dirty="0">
                <a:solidFill>
                  <a:schemeClr val="tx1"/>
                </a:solidFill>
                <a:effectLst/>
              </a:rPr>
              <a:t>]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All this was done that it might be fulfilled which was spoken by the prophet, saying:</a:t>
            </a:r>
            <a:br>
              <a:rPr lang="en-US" sz="6000" b="0" i="0" dirty="0">
                <a:solidFill>
                  <a:schemeClr val="tx1"/>
                </a:solidFill>
                <a:effectLst/>
              </a:rPr>
            </a:br>
            <a:r>
              <a:rPr lang="en-US" sz="6000" b="1" i="0" baseline="30000" dirty="0">
                <a:solidFill>
                  <a:schemeClr val="tx1"/>
                </a:solidFill>
                <a:effectLst/>
              </a:rPr>
              <a:t>5 </a:t>
            </a:r>
            <a:r>
              <a:rPr lang="en-US" sz="6000" b="0" i="0" dirty="0">
                <a:solidFill>
                  <a:schemeClr val="tx1"/>
                </a:solidFill>
                <a:effectLst/>
              </a:rPr>
              <a:t>“Tell the daughter of Zion,</a:t>
            </a:r>
            <a:br>
              <a:rPr lang="en-US" sz="6000" b="0" i="0" dirty="0">
                <a:solidFill>
                  <a:schemeClr val="tx1"/>
                </a:solidFill>
                <a:effectLst/>
              </a:rPr>
            </a:br>
            <a:r>
              <a:rPr lang="en-US" sz="6000" b="0" i="0" dirty="0">
                <a:solidFill>
                  <a:schemeClr val="tx1"/>
                </a:solidFill>
                <a:effectLst/>
              </a:rPr>
              <a:t>‘Behold, your King is coming to you,</a:t>
            </a:r>
            <a:br>
              <a:rPr lang="en-US" sz="6000" b="0" i="0" dirty="0">
                <a:solidFill>
                  <a:schemeClr val="tx1"/>
                </a:solidFill>
                <a:effectLst/>
              </a:rPr>
            </a:br>
            <a:r>
              <a:rPr lang="en-US" sz="6000" b="0" i="0" dirty="0">
                <a:solidFill>
                  <a:schemeClr val="tx1"/>
                </a:solidFill>
                <a:effectLst/>
              </a:rPr>
              <a:t>Lowly, and sitting on a donkey,</a:t>
            </a:r>
            <a:br>
              <a:rPr lang="en-US" sz="6000" b="0" i="0" dirty="0">
                <a:solidFill>
                  <a:schemeClr val="tx1"/>
                </a:solidFill>
                <a:effectLst/>
              </a:rPr>
            </a:br>
            <a:r>
              <a:rPr lang="en-US" sz="6000" b="0" i="0" dirty="0">
                <a:solidFill>
                  <a:schemeClr val="tx1"/>
                </a:solidFill>
                <a:effectLst/>
              </a:rPr>
              <a:t>A colt, the foal of a donkey.’ ”</a:t>
            </a:r>
            <a:br>
              <a:rPr lang="en-US" sz="6000" b="0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523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5D3B-B807-6A69-DEE2-188452E6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5621482"/>
            <a:ext cx="23275635" cy="3568700"/>
          </a:xfrm>
        </p:spPr>
        <p:txBody>
          <a:bodyPr>
            <a:normAutofit/>
          </a:bodyPr>
          <a:lstStyle/>
          <a:p>
            <a:br>
              <a:rPr lang="en-US" b="0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55FFB-ACFE-0D79-E75B-B3878930DA1C}"/>
              </a:ext>
            </a:extLst>
          </p:cNvPr>
          <p:cNvSpPr txBox="1"/>
          <p:nvPr/>
        </p:nvSpPr>
        <p:spPr>
          <a:xfrm>
            <a:off x="2616200" y="756513"/>
            <a:ext cx="19989800" cy="125880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baseline="30000" dirty="0">
                <a:solidFill>
                  <a:schemeClr val="tx1"/>
                </a:solidFill>
                <a:effectLst/>
              </a:rPr>
              <a:t>6 </a:t>
            </a:r>
            <a:r>
              <a:rPr lang="en-US" b="0" i="0" dirty="0">
                <a:solidFill>
                  <a:schemeClr val="tx1"/>
                </a:solidFill>
                <a:effectLst/>
              </a:rPr>
              <a:t>So the disciples went and did as Jesus commanded them. </a:t>
            </a:r>
            <a:r>
              <a:rPr lang="en-US" b="1" i="0" baseline="30000" dirty="0">
                <a:solidFill>
                  <a:schemeClr val="tx1"/>
                </a:solidFill>
                <a:effectLst/>
              </a:rPr>
              <a:t>7 </a:t>
            </a:r>
            <a:r>
              <a:rPr lang="en-US" b="0" i="0" dirty="0">
                <a:solidFill>
                  <a:schemeClr val="tx1"/>
                </a:solidFill>
                <a:effectLst/>
              </a:rPr>
              <a:t>They brought the donkey and the colt, laid their clothes on them, and set </a:t>
            </a:r>
            <a:r>
              <a:rPr lang="en-US" b="0" i="1" dirty="0">
                <a:solidFill>
                  <a:schemeClr val="tx1"/>
                </a:solidFill>
                <a:effectLst/>
              </a:rPr>
              <a:t>Him</a:t>
            </a:r>
            <a:r>
              <a:rPr lang="en-US" b="0" i="0" dirty="0">
                <a:solidFill>
                  <a:schemeClr val="tx1"/>
                </a:solidFill>
                <a:effectLst/>
              </a:rPr>
              <a:t> on them. </a:t>
            </a:r>
            <a:r>
              <a:rPr lang="en-US" b="1" i="0" baseline="30000" dirty="0">
                <a:solidFill>
                  <a:schemeClr val="tx1"/>
                </a:solidFill>
                <a:effectLst/>
              </a:rPr>
              <a:t>8 </a:t>
            </a:r>
            <a:r>
              <a:rPr lang="en-US" b="0" i="0" dirty="0">
                <a:solidFill>
                  <a:schemeClr val="tx1"/>
                </a:solidFill>
                <a:effectLst/>
              </a:rPr>
              <a:t>And a very great multitude spread their clothes on the road; others cut down branches from the trees and spread </a:t>
            </a:r>
            <a:r>
              <a:rPr lang="en-US" b="0" i="1" dirty="0">
                <a:solidFill>
                  <a:schemeClr val="tx1"/>
                </a:solidFill>
                <a:effectLst/>
              </a:rPr>
              <a:t>them</a:t>
            </a:r>
            <a:r>
              <a:rPr lang="en-US" b="0" i="0" dirty="0">
                <a:solidFill>
                  <a:schemeClr val="tx1"/>
                </a:solidFill>
                <a:effectLst/>
              </a:rPr>
              <a:t> on the road. </a:t>
            </a:r>
            <a:r>
              <a:rPr lang="en-US" b="1" i="0" baseline="30000" dirty="0">
                <a:solidFill>
                  <a:schemeClr val="tx1"/>
                </a:solidFill>
                <a:effectLst/>
              </a:rPr>
              <a:t>9 </a:t>
            </a:r>
            <a:r>
              <a:rPr lang="en-US" b="0" i="0" dirty="0">
                <a:solidFill>
                  <a:schemeClr val="tx1"/>
                </a:solidFill>
                <a:effectLst/>
              </a:rPr>
              <a:t>Then the multitudes who went before and those who followed cried out, saying:</a:t>
            </a:r>
          </a:p>
          <a:p>
            <a:pPr algn="l">
              <a:buNone/>
            </a:pPr>
            <a:r>
              <a:rPr lang="en-US" b="0" i="0" dirty="0">
                <a:solidFill>
                  <a:schemeClr val="tx1"/>
                </a:solidFill>
                <a:effectLst/>
              </a:rPr>
              <a:t>“Hosanna to the Son of David!</a:t>
            </a:r>
            <a:br>
              <a:rPr lang="en-US" b="0" i="0" dirty="0">
                <a:solidFill>
                  <a:schemeClr val="tx1"/>
                </a:solidFill>
                <a:effectLst/>
              </a:rPr>
            </a:br>
            <a:r>
              <a:rPr lang="en-US" b="0" i="0" dirty="0">
                <a:solidFill>
                  <a:schemeClr val="tx1"/>
                </a:solidFill>
                <a:effectLst/>
              </a:rPr>
              <a:t>‘Blessed </a:t>
            </a:r>
            <a:r>
              <a:rPr lang="en-US" b="0" i="1" dirty="0">
                <a:solidFill>
                  <a:schemeClr val="tx1"/>
                </a:solidFill>
                <a:effectLst/>
              </a:rPr>
              <a:t>is</a:t>
            </a:r>
            <a:r>
              <a:rPr lang="en-US" b="0" i="0" dirty="0">
                <a:solidFill>
                  <a:schemeClr val="tx1"/>
                </a:solidFill>
                <a:effectLst/>
              </a:rPr>
              <a:t> He who comes in the name of the </a:t>
            </a:r>
            <a:r>
              <a:rPr lang="en-US" b="0" i="0" cap="small" dirty="0">
                <a:solidFill>
                  <a:schemeClr val="tx1"/>
                </a:solidFill>
                <a:effectLst/>
              </a:rPr>
              <a:t>Lord</a:t>
            </a:r>
            <a:r>
              <a:rPr lang="en-US" b="0" i="0" dirty="0">
                <a:solidFill>
                  <a:schemeClr val="tx1"/>
                </a:solidFill>
                <a:effectLst/>
              </a:rPr>
              <a:t>!’</a:t>
            </a:r>
            <a:br>
              <a:rPr lang="en-US" b="0" i="0" dirty="0">
                <a:solidFill>
                  <a:schemeClr val="tx1"/>
                </a:solidFill>
                <a:effectLst/>
              </a:rPr>
            </a:br>
            <a:r>
              <a:rPr lang="en-US" b="0" i="0" dirty="0">
                <a:solidFill>
                  <a:schemeClr val="tx1"/>
                </a:solidFill>
                <a:effectLst/>
              </a:rPr>
              <a:t>Hosanna in the highest!”</a:t>
            </a:r>
          </a:p>
          <a:p>
            <a:pPr algn="l">
              <a:buNone/>
            </a:pPr>
            <a:r>
              <a:rPr lang="en-US" b="1" i="0" baseline="30000" dirty="0">
                <a:solidFill>
                  <a:schemeClr val="tx1"/>
                </a:solidFill>
                <a:effectLst/>
              </a:rPr>
              <a:t>10 </a:t>
            </a:r>
            <a:r>
              <a:rPr lang="en-US" b="0" i="0" dirty="0">
                <a:solidFill>
                  <a:schemeClr val="tx1"/>
                </a:solidFill>
                <a:effectLst/>
              </a:rPr>
              <a:t>And when He had come into Jerusalem, all the city was moved, saying, “Who is this?”</a:t>
            </a:r>
          </a:p>
          <a:p>
            <a:pPr algn="l"/>
            <a:r>
              <a:rPr lang="en-US" b="1" i="0" baseline="30000" dirty="0">
                <a:solidFill>
                  <a:schemeClr val="tx1"/>
                </a:solidFill>
                <a:effectLst/>
              </a:rPr>
              <a:t>11 </a:t>
            </a:r>
            <a:r>
              <a:rPr lang="en-US" b="0" i="0" dirty="0">
                <a:solidFill>
                  <a:schemeClr val="tx1"/>
                </a:solidFill>
                <a:effectLst/>
              </a:rPr>
              <a:t>So the multitudes said, “This is Jesus, the prophet from Nazareth of Galilee.”</a:t>
            </a:r>
          </a:p>
        </p:txBody>
      </p:sp>
    </p:spTree>
    <p:extLst>
      <p:ext uri="{BB962C8B-B14F-4D97-AF65-F5344CB8AC3E}">
        <p14:creationId xmlns:p14="http://schemas.microsoft.com/office/powerpoint/2010/main" val="12224008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-tap to edit">
            <a:extLst>
              <a:ext uri="{FF2B5EF4-FFF2-40B4-BE49-F238E27FC236}">
                <a16:creationId xmlns:a16="http://schemas.microsoft.com/office/drawing/2014/main" id="{750354A5-C928-CAEB-E1BB-77DAC9AB9318}"/>
              </a:ext>
            </a:extLst>
          </p:cNvPr>
          <p:cNvSpPr txBox="1">
            <a:spLocks/>
          </p:cNvSpPr>
          <p:nvPr/>
        </p:nvSpPr>
        <p:spPr>
          <a:xfrm>
            <a:off x="1054986" y="191386"/>
            <a:ext cx="20828000" cy="3568700"/>
          </a:xfrm>
          <a:prstGeom prst="rect">
            <a:avLst/>
          </a:prstGeom>
        </p:spPr>
        <p:txBody>
          <a:bodyPr/>
          <a:lstStyle>
            <a:lvl1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875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82788-9EFF-602F-C350-1BB82B967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-tap to edit">
            <a:extLst>
              <a:ext uri="{FF2B5EF4-FFF2-40B4-BE49-F238E27FC236}">
                <a16:creationId xmlns:a16="http://schemas.microsoft.com/office/drawing/2014/main" id="{4AE54FDD-2590-8978-0836-0EB4A4CDF534}"/>
              </a:ext>
            </a:extLst>
          </p:cNvPr>
          <p:cNvSpPr txBox="1">
            <a:spLocks/>
          </p:cNvSpPr>
          <p:nvPr/>
        </p:nvSpPr>
        <p:spPr>
          <a:xfrm>
            <a:off x="1054986" y="191386"/>
            <a:ext cx="20828000" cy="3568700"/>
          </a:xfrm>
          <a:prstGeom prst="rect">
            <a:avLst/>
          </a:prstGeom>
        </p:spPr>
        <p:txBody>
          <a:bodyPr/>
          <a:lstStyle>
            <a:lvl1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5C63A6-792F-D3D9-D4DA-0B19C419C5CB}"/>
              </a:ext>
            </a:extLst>
          </p:cNvPr>
          <p:cNvSpPr txBox="1"/>
          <p:nvPr/>
        </p:nvSpPr>
        <p:spPr>
          <a:xfrm>
            <a:off x="8222103" y="532498"/>
            <a:ext cx="6493765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Fulfilling Prophecy</a:t>
            </a:r>
            <a:endParaRPr kumimoji="0" lang="en-GB" sz="5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F0B5A-C9A1-A6F0-CC7F-B5F81E149C9B}"/>
              </a:ext>
            </a:extLst>
          </p:cNvPr>
          <p:cNvSpPr txBox="1"/>
          <p:nvPr/>
        </p:nvSpPr>
        <p:spPr>
          <a:xfrm>
            <a:off x="1496151" y="1868754"/>
            <a:ext cx="8816249" cy="10813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“Rejoice greatly, O daughter of Zion!</a:t>
            </a:r>
            <a:br>
              <a:rPr lang="en-US" sz="6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Shout, O daughter of Jerusalem!</a:t>
            </a:r>
            <a:br>
              <a:rPr lang="en-US" sz="6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Behold, your King is coming to you;</a:t>
            </a:r>
            <a:br>
              <a:rPr lang="en-US" sz="6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He 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is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 just and having salvation,</a:t>
            </a:r>
            <a:br>
              <a:rPr lang="en-US" sz="6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Lowly and riding on a donkey,</a:t>
            </a:r>
            <a:br>
              <a:rPr lang="en-US" sz="6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 colt, the foal of a donkey.</a:t>
            </a: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sym typeface="Chalkduster"/>
            </a:endParaRPr>
          </a:p>
        </p:txBody>
      </p:sp>
      <p:pic>
        <p:nvPicPr>
          <p:cNvPr id="1026" name="Picture 2" descr="Image result for the chosen season 5">
            <a:extLst>
              <a:ext uri="{FF2B5EF4-FFF2-40B4-BE49-F238E27FC236}">
                <a16:creationId xmlns:a16="http://schemas.microsoft.com/office/drawing/2014/main" id="{5254291F-7A2C-454B-EA56-662B935F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227" y="3076574"/>
            <a:ext cx="14718524" cy="82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0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7BB63-1864-B6A0-5B41-7E85E07F7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-tap to edit">
            <a:extLst>
              <a:ext uri="{FF2B5EF4-FFF2-40B4-BE49-F238E27FC236}">
                <a16:creationId xmlns:a16="http://schemas.microsoft.com/office/drawing/2014/main" id="{8A6C6546-6090-C7B6-BA93-E8D08A3EE7A3}"/>
              </a:ext>
            </a:extLst>
          </p:cNvPr>
          <p:cNvSpPr txBox="1">
            <a:spLocks/>
          </p:cNvSpPr>
          <p:nvPr/>
        </p:nvSpPr>
        <p:spPr>
          <a:xfrm>
            <a:off x="1054986" y="191386"/>
            <a:ext cx="20828000" cy="3568700"/>
          </a:xfrm>
          <a:prstGeom prst="rect">
            <a:avLst/>
          </a:prstGeom>
        </p:spPr>
        <p:txBody>
          <a:bodyPr/>
          <a:lstStyle>
            <a:lvl1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071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E4C1E-F358-6338-87D8-6482178A0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-tap to edit">
            <a:extLst>
              <a:ext uri="{FF2B5EF4-FFF2-40B4-BE49-F238E27FC236}">
                <a16:creationId xmlns:a16="http://schemas.microsoft.com/office/drawing/2014/main" id="{0CCF02B1-07B4-2798-4E34-6D42258183E0}"/>
              </a:ext>
            </a:extLst>
          </p:cNvPr>
          <p:cNvSpPr txBox="1">
            <a:spLocks/>
          </p:cNvSpPr>
          <p:nvPr/>
        </p:nvSpPr>
        <p:spPr>
          <a:xfrm>
            <a:off x="1054986" y="191386"/>
            <a:ext cx="20828000" cy="3568700"/>
          </a:xfrm>
          <a:prstGeom prst="rect">
            <a:avLst/>
          </a:prstGeom>
        </p:spPr>
        <p:txBody>
          <a:bodyPr/>
          <a:lstStyle>
            <a:lvl1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93E64-962C-43DC-A195-E4043C422A44}"/>
              </a:ext>
            </a:extLst>
          </p:cNvPr>
          <p:cNvSpPr txBox="1"/>
          <p:nvPr/>
        </p:nvSpPr>
        <p:spPr>
          <a:xfrm>
            <a:off x="6559864" y="1117274"/>
            <a:ext cx="11264302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Just, Salvation but Humble?</a:t>
            </a: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7228B-8914-F0C2-8BA2-5AF481F0EDDB}"/>
              </a:ext>
            </a:extLst>
          </p:cNvPr>
          <p:cNvSpPr txBox="1"/>
          <p:nvPr/>
        </p:nvSpPr>
        <p:spPr>
          <a:xfrm>
            <a:off x="660400" y="2609193"/>
            <a:ext cx="10109200" cy="10259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A Just Ruler - Righteous</a:t>
            </a: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</a:rPr>
              <a:t>Bringing Salvation – “Hosanna”</a:t>
            </a: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60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The Humility, not triumphalism - </a:t>
            </a: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60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</a:rPr>
              <a:t>“That’s what we bestow on Him”</a:t>
            </a: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pic>
        <p:nvPicPr>
          <p:cNvPr id="7" name="Picture 6" descr="A close-up of a wood surface">
            <a:extLst>
              <a:ext uri="{FF2B5EF4-FFF2-40B4-BE49-F238E27FC236}">
                <a16:creationId xmlns:a16="http://schemas.microsoft.com/office/drawing/2014/main" id="{508468AD-1A5B-ABC4-13F3-E280C2FDA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36400" y="2802118"/>
            <a:ext cx="118872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40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93581-0F9E-CC3A-7487-071929AFD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71B1A-3B1E-D11C-BF78-723B9AB492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907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5DC6A-2F2D-A932-208C-6AB3FD96E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-tap to edit">
            <a:extLst>
              <a:ext uri="{FF2B5EF4-FFF2-40B4-BE49-F238E27FC236}">
                <a16:creationId xmlns:a16="http://schemas.microsoft.com/office/drawing/2014/main" id="{AF83E2A2-C485-4156-90B3-FE5D2EEAECDB}"/>
              </a:ext>
            </a:extLst>
          </p:cNvPr>
          <p:cNvSpPr txBox="1">
            <a:spLocks/>
          </p:cNvSpPr>
          <p:nvPr/>
        </p:nvSpPr>
        <p:spPr>
          <a:xfrm>
            <a:off x="1054986" y="191386"/>
            <a:ext cx="20828000" cy="3568700"/>
          </a:xfrm>
          <a:prstGeom prst="rect">
            <a:avLst/>
          </a:prstGeom>
        </p:spPr>
        <p:txBody>
          <a:bodyPr/>
          <a:lstStyle>
            <a:lvl1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50D7CE-BACD-D132-2793-D39EEBBA8F57}"/>
              </a:ext>
            </a:extLst>
          </p:cNvPr>
          <p:cNvSpPr txBox="1"/>
          <p:nvPr/>
        </p:nvSpPr>
        <p:spPr>
          <a:xfrm>
            <a:off x="5496259" y="739129"/>
            <a:ext cx="14051925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A change of Pace, a change of style</a:t>
            </a:r>
            <a:endParaRPr kumimoji="0" lang="en-GB" sz="6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49AE7-7EB7-63E3-992C-8F457FD9C243}"/>
              </a:ext>
            </a:extLst>
          </p:cNvPr>
          <p:cNvSpPr txBox="1"/>
          <p:nvPr/>
        </p:nvSpPr>
        <p:spPr>
          <a:xfrm>
            <a:off x="263239" y="5791041"/>
            <a:ext cx="7521732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Outrage – all sides</a:t>
            </a:r>
          </a:p>
          <a:p>
            <a:pPr marL="0" marR="0" indent="0" algn="l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pic>
        <p:nvPicPr>
          <p:cNvPr id="9" name="Picture 8" descr="A group of people in a room with columns and a coin">
            <a:extLst>
              <a:ext uri="{FF2B5EF4-FFF2-40B4-BE49-F238E27FC236}">
                <a16:creationId xmlns:a16="http://schemas.microsoft.com/office/drawing/2014/main" id="{AFAB76A8-4F06-F600-3BFA-718243235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84970" y="3028950"/>
            <a:ext cx="16552863" cy="104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4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455</Words>
  <Application>Microsoft Office PowerPoint</Application>
  <PresentationFormat>Custom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Chalkduster</vt:lpstr>
      <vt:lpstr>Helvetica Neue</vt:lpstr>
      <vt:lpstr>system-ui</vt:lpstr>
      <vt:lpstr>Chalkboard</vt:lpstr>
      <vt:lpstr>Palm Sunday  Matthew 21 vv1-11  Matthew 21 vv12-16</vt:lpstr>
      <vt:lpstr>   Now when they drew near Jerusalem, and came to Bethphage, at the Mount of Olives, then Jesus sent two disciples, 2 saying to them, “Go into the village opposite you, and immediately you will find a donkey tied, and a colt with her. Loose them and bring them to Me. 3 And if anyone says anything to you, you shall say, ‘The Lord has need of them,’ and immediately he will send them.” 4 [b]All this was done that it might be fulfilled which was spoken by the prophet, saying: 5 “Tell the daughter of Zion, ‘Behold, your King is coming to you, Lowly, and sitting on a donkey, A colt, the foal of a donkey.’ ”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Ron Owen</cp:lastModifiedBy>
  <cp:revision>10</cp:revision>
  <dcterms:modified xsi:type="dcterms:W3CDTF">2025-04-11T10:39:08Z</dcterms:modified>
</cp:coreProperties>
</file>